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402" r:id="rId3"/>
    <p:sldId id="383" r:id="rId4"/>
    <p:sldId id="382" r:id="rId5"/>
    <p:sldId id="407" r:id="rId6"/>
    <p:sldId id="385" r:id="rId7"/>
    <p:sldId id="372" r:id="rId8"/>
    <p:sldId id="386" r:id="rId9"/>
    <p:sldId id="387" r:id="rId10"/>
    <p:sldId id="389" r:id="rId11"/>
    <p:sldId id="388" r:id="rId12"/>
    <p:sldId id="394" r:id="rId13"/>
    <p:sldId id="395" r:id="rId14"/>
    <p:sldId id="396" r:id="rId15"/>
    <p:sldId id="390" r:id="rId16"/>
    <p:sldId id="391" r:id="rId17"/>
    <p:sldId id="392" r:id="rId18"/>
    <p:sldId id="397" r:id="rId19"/>
    <p:sldId id="398" r:id="rId20"/>
    <p:sldId id="399" r:id="rId21"/>
    <p:sldId id="400" r:id="rId22"/>
    <p:sldId id="393" r:id="rId23"/>
    <p:sldId id="401" r:id="rId24"/>
    <p:sldId id="403" r:id="rId25"/>
    <p:sldId id="404" r:id="rId26"/>
    <p:sldId id="405" r:id="rId27"/>
    <p:sldId id="406" r:id="rId28"/>
    <p:sldId id="384" r:id="rId2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10</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11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15</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23</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521213" y="185077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4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1323"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1323"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5274183" y="3429000"/>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2131008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620940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156966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0">
                                <a:latin typeface="Cambria Math" panose="02040503050406030204" pitchFamily="18" charset="0"/>
                                <a:ea typeface="Meiryo" panose="020B0604030504040204" pitchFamily="34" charset="-128"/>
                                <a:cs typeface="Arial" panose="020B0604020202020204" pitchFamily="34" charset="0"/>
                              </a:rPr>
                              <m:t>𝐦</m:t>
                            </m:r>
                          </m:e>
                          <m:sub>
                            <m:r>
                              <a:rPr kumimoji="1" lang="en-US" altLang="ja-ES" sz="2400" b="1" i="0" smtClean="0">
                                <a:latin typeface="Cambria Math" panose="02040503050406030204" pitchFamily="18" charset="0"/>
                                <a:ea typeface="Cambria Math" panose="02040503050406030204" pitchFamily="18" charset="0"/>
                                <a:cs typeface="Arial" panose="020B0604020202020204" pitchFamily="34" charset="0"/>
                              </a:rPr>
                              <m:t>𝛎</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1569660"/>
              </a:xfrm>
              <a:prstGeom prst="rect">
                <a:avLst/>
              </a:prstGeom>
              <a:blipFill>
                <a:blip r:embed="rId3"/>
                <a:stretch>
                  <a:fillRect l="-1373" t="-4000" r="-229" b="-54400"/>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329035"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59" name="ドーナツ 58">
            <a:extLst>
              <a:ext uri="{FF2B5EF4-FFF2-40B4-BE49-F238E27FC236}">
                <a16:creationId xmlns:a16="http://schemas.microsoft.com/office/drawing/2014/main" id="{BAF7A435-693B-6FC3-2B05-9F27B6635D6D}"/>
              </a:ext>
            </a:extLst>
          </p:cNvPr>
          <p:cNvSpPr/>
          <p:nvPr/>
        </p:nvSpPr>
        <p:spPr>
          <a:xfrm>
            <a:off x="3895693" y="5158350"/>
            <a:ext cx="897979" cy="857002"/>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60" name="四角形吹き出し 59">
            <a:extLst>
              <a:ext uri="{FF2B5EF4-FFF2-40B4-BE49-F238E27FC236}">
                <a16:creationId xmlns:a16="http://schemas.microsoft.com/office/drawing/2014/main" id="{45A88B2D-13D1-3CD6-6622-38E628C1AC93}"/>
              </a:ext>
            </a:extLst>
          </p:cNvPr>
          <p:cNvSpPr/>
          <p:nvPr/>
        </p:nvSpPr>
        <p:spPr>
          <a:xfrm>
            <a:off x="5010743" y="5316855"/>
            <a:ext cx="1152493" cy="543455"/>
          </a:xfrm>
          <a:prstGeom prst="wedgeRectCallout">
            <a:avLst>
              <a:gd name="adj1" fmla="val -68918"/>
              <a:gd name="adj2" fmla="val -1233"/>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F47B967A-7A3A-7ACC-37C4-DFA98D9B35C7}"/>
              </a:ext>
            </a:extLst>
          </p:cNvPr>
          <p:cNvPicPr>
            <a:picLocks noChangeAspect="1"/>
          </p:cNvPicPr>
          <p:nvPr/>
        </p:nvPicPr>
        <p:blipFill>
          <a:blip r:embed="rId3"/>
          <a:stretch>
            <a:fillRect/>
          </a:stretch>
        </p:blipFill>
        <p:spPr>
          <a:xfrm>
            <a:off x="6441800" y="2135993"/>
            <a:ext cx="5252000" cy="4220357"/>
          </a:xfrm>
          <a:prstGeom prst="rect">
            <a:avLst/>
          </a:prstGeom>
        </p:spPr>
      </p:pic>
      <p:sp>
        <p:nvSpPr>
          <p:cNvPr id="7" name="テキスト ボックス 6">
            <a:extLst>
              <a:ext uri="{FF2B5EF4-FFF2-40B4-BE49-F238E27FC236}">
                <a16:creationId xmlns:a16="http://schemas.microsoft.com/office/drawing/2014/main" id="{014B980A-8557-F2F9-4EFE-9624C805F95D}"/>
              </a:ext>
            </a:extLst>
          </p:cNvPr>
          <p:cNvSpPr txBox="1"/>
          <p:nvPr/>
        </p:nvSpPr>
        <p:spPr>
          <a:xfrm>
            <a:off x="432818" y="4991055"/>
            <a:ext cx="11667744" cy="461665"/>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262128" y="2829485"/>
                <a:ext cx="8348472"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4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4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262128" y="2829485"/>
                <a:ext cx="8348472" cy="830997"/>
              </a:xfrm>
              <a:prstGeom prst="rect">
                <a:avLst/>
              </a:prstGeom>
              <a:blipFill>
                <a:blip r:embed="rId4"/>
                <a:stretch>
                  <a:fillRect l="-1062" t="-28788" b="-106061"/>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883152" y="3411339"/>
            <a:ext cx="310896" cy="46166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321416" y="4760734"/>
                <a:ext cx="6120384"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321416" y="4760734"/>
                <a:ext cx="6120384" cy="707886"/>
              </a:xfrm>
              <a:prstGeom prst="rect">
                <a:avLst/>
              </a:prstGeom>
              <a:blipFill>
                <a:blip r:embed="rId5"/>
                <a:stretch>
                  <a:fillRect l="-1035" t="-66667"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489727" y="119463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0" i="0" smtClean="0">
                        <a:solidFill>
                          <a:schemeClr val="tx1"/>
                        </a:solidFill>
                        <a:latin typeface="Cambria Math" panose="02040503050406030204" pitchFamily="18" charset="0"/>
                        <a:ea typeface="Meiryo" panose="020B0604030504040204" pitchFamily="34" charset="-128"/>
                      </a:rPr>
                      <m:t> </m:t>
                    </m:r>
                    <m:r>
                      <a:rPr kumimoji="1" lang="ja-ES" altLang="en-US" sz="2800" i="1" smtClean="0">
                        <a:solidFill>
                          <a:schemeClr val="tx1"/>
                        </a:solidFill>
                        <a:latin typeface="Cambria Math" panose="02040503050406030204" pitchFamily="18" charset="0"/>
                        <a:ea typeface="Meiryo" panose="020B0604030504040204" pitchFamily="34" charset="-128"/>
                      </a:rPr>
                      <m:t>𝜏</m:t>
                    </m:r>
                  </m:oMath>
                </a14:m>
                <a:endParaRPr kumimoji="1" lang="ja-ES" altLang="en-US" sz="2800"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489727" y="1194632"/>
                <a:ext cx="2516504" cy="508637"/>
              </a:xfrm>
              <a:prstGeom prst="rect">
                <a:avLst/>
              </a:prstGeom>
              <a:blipFill>
                <a:blip r:embed="rId6"/>
                <a:stretch>
                  <a:fillRect t="-2500" b="-27500"/>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302010"/>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3057</TotalTime>
  <Words>926</Words>
  <Application>Microsoft Macintosh PowerPoint</Application>
  <PresentationFormat>ワイド画面</PresentationFormat>
  <Paragraphs>360</Paragraphs>
  <Slides>28</Slides>
  <Notes>23</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CMB</vt:lpstr>
      <vt:lpstr>   CMB</vt:lpstr>
      <vt:lpstr>   CMB</vt:lpstr>
      <vt:lpstr>   CMB</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110</cp:revision>
  <dcterms:created xsi:type="dcterms:W3CDTF">2025-01-26T06:27:01Z</dcterms:created>
  <dcterms:modified xsi:type="dcterms:W3CDTF">2025-01-28T09:24:38Z</dcterms:modified>
</cp:coreProperties>
</file>